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 varScale="1">
        <p:scale>
          <a:sx n="81" d="100"/>
          <a:sy n="81" d="100"/>
        </p:scale>
        <p:origin x="706" y="53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837266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4/28/2025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4/28/2025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4/28/2025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4/28/2025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4/28/2025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4/28/2025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8081" y="758977"/>
            <a:ext cx="5693839" cy="85416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4/28/2025</a:t>
            </a:fld>
            <a:endParaRPr lang="en-US" dirty="0"/>
          </a:p>
        </p:txBody>
      </p:sp>
      <p:pic>
        <p:nvPicPr>
          <p:cNvPr id="3" name="Content Placeholder 22" descr="Scientists in lab">
            <a:extLst>
              <a:ext uri="{FF2B5EF4-FFF2-40B4-BE49-F238E27FC236}">
                <a16:creationId xmlns:a16="http://schemas.microsoft.com/office/drawing/2014/main" id="{D6A0C502-765C-A9D3-CEA2-76448A8CA5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0460" y="1095907"/>
            <a:ext cx="3932462" cy="466618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D915D4C-6E63-383C-B1E8-7719F8915D7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8081" y="1712622"/>
            <a:ext cx="5693839" cy="4377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514350" indent="-514350">
              <a:buFont typeface="+mj-lt"/>
              <a:buAutoNum type="romanUcPeriod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bu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1"/>
            <a:ext cx="9276306" cy="4517308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4/28/2025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9842" y="614832"/>
            <a:ext cx="9929336" cy="1142948"/>
          </a:xfrm>
          <a:prstGeom prst="rect">
            <a:avLst/>
          </a:prstGeom>
        </p:spPr>
        <p:txBody>
          <a:bodyPr anchor="ctr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74770EB-D68C-004E-3CF9-DB0829F7B6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842" y="2008530"/>
            <a:ext cx="9929336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defRPr lang="en-US" sz="1800" b="0" i="0" kern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525055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4/28/2025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4/28/2025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4/28/2025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4/28/2025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4/28/2025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4/28/2025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Aptos</vt:lpstr>
      <vt:lpstr>Arial</vt:lpstr>
      <vt:lpstr>Biome</vt:lpstr>
      <vt:lpstr>Calibri</vt:lpstr>
      <vt:lpstr>Century Gothic</vt:lpstr>
      <vt:lpstr>Wingdings 3</vt:lpstr>
      <vt:lpstr>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QUARTERLY​ REVIEW</dc:title>
  <cp:lastModifiedBy>Sanyam Purohit</cp:lastModifiedBy>
  <cp:revision>17</cp:revision>
  <dcterms:created xsi:type="dcterms:W3CDTF">2024-01-28T19:44:07Z</dcterms:created>
  <dcterms:modified xsi:type="dcterms:W3CDTF">2025-04-28T03:39:58Z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